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56" r:id="rId3"/>
    <p:sldId id="257" r:id="rId4"/>
    <p:sldId id="270" r:id="rId5"/>
    <p:sldId id="258" r:id="rId6"/>
    <p:sldId id="259" r:id="rId7"/>
    <p:sldId id="260" r:id="rId8"/>
    <p:sldId id="278" r:id="rId9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08" y="-3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4909D-0AF3-45A8-89B3-BEF06E0528BC}" type="datetimeFigureOut">
              <a:rPr lang="ko-KR" altLang="en-US" smtClean="0"/>
              <a:t>2017-06-21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74E75-F42A-4465-9F9B-D3C608F8B2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2681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4909D-0AF3-45A8-89B3-BEF06E0528BC}" type="datetimeFigureOut">
              <a:rPr lang="ko-KR" altLang="en-US" smtClean="0"/>
              <a:t>2017-06-21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74E75-F42A-4465-9F9B-D3C608F8B2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1911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4909D-0AF3-45A8-89B3-BEF06E0528BC}" type="datetimeFigureOut">
              <a:rPr lang="ko-KR" altLang="en-US" smtClean="0"/>
              <a:t>2017-06-21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74E75-F42A-4465-9F9B-D3C608F8B2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3598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4909D-0AF3-45A8-89B3-BEF06E0528BC}" type="datetimeFigureOut">
              <a:rPr lang="ko-KR" altLang="en-US" smtClean="0"/>
              <a:t>2017-06-21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74E75-F42A-4465-9F9B-D3C608F8B2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28315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4909D-0AF3-45A8-89B3-BEF06E0528BC}" type="datetimeFigureOut">
              <a:rPr lang="ko-KR" altLang="en-US" smtClean="0"/>
              <a:t>2017-06-21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74E75-F42A-4465-9F9B-D3C608F8B2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4239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4909D-0AF3-45A8-89B3-BEF06E0528BC}" type="datetimeFigureOut">
              <a:rPr lang="ko-KR" altLang="en-US" smtClean="0"/>
              <a:t>2017-06-21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74E75-F42A-4465-9F9B-D3C608F8B2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6788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4909D-0AF3-45A8-89B3-BEF06E0528BC}" type="datetimeFigureOut">
              <a:rPr lang="ko-KR" altLang="en-US" smtClean="0"/>
              <a:t>2017-06-21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74E75-F42A-4465-9F9B-D3C608F8B2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8267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4909D-0AF3-45A8-89B3-BEF06E0528BC}" type="datetimeFigureOut">
              <a:rPr lang="ko-KR" altLang="en-US" smtClean="0"/>
              <a:t>2017-06-21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74E75-F42A-4465-9F9B-D3C608F8B2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7825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4909D-0AF3-45A8-89B3-BEF06E0528BC}" type="datetimeFigureOut">
              <a:rPr lang="ko-KR" altLang="en-US" smtClean="0"/>
              <a:t>2017-06-21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74E75-F42A-4465-9F9B-D3C608F8B2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0806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4909D-0AF3-45A8-89B3-BEF06E0528BC}" type="datetimeFigureOut">
              <a:rPr lang="ko-KR" altLang="en-US" smtClean="0"/>
              <a:t>2017-06-21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74E75-F42A-4465-9F9B-D3C608F8B2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9796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4909D-0AF3-45A8-89B3-BEF06E0528BC}" type="datetimeFigureOut">
              <a:rPr lang="ko-KR" altLang="en-US" smtClean="0"/>
              <a:t>2017-06-21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74E75-F42A-4465-9F9B-D3C608F8B2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2903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A4909D-0AF3-45A8-89B3-BEF06E0528BC}" type="datetimeFigureOut">
              <a:rPr lang="ko-KR" altLang="en-US" smtClean="0"/>
              <a:t>2017-06-21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174E75-F42A-4465-9F9B-D3C608F8B2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2344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173.0.9.3/ko376_dic/ko/unilogin.asp" TargetMode="Externa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59.19.170.140/" TargetMode="Externa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5562" y="6525344"/>
            <a:ext cx="1779709" cy="332656"/>
          </a:xfrm>
          <a:prstGeom prst="rect">
            <a:avLst/>
          </a:prstGeom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81"/>
          <a:stretch/>
        </p:blipFill>
        <p:spPr bwMode="auto">
          <a:xfrm>
            <a:off x="0" y="548680"/>
            <a:ext cx="9144000" cy="2160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357"/>
          <p:cNvSpPr txBox="1">
            <a:spLocks noChangeArrowheads="1"/>
          </p:cNvSpPr>
          <p:nvPr/>
        </p:nvSpPr>
        <p:spPr bwMode="auto">
          <a:xfrm>
            <a:off x="528934" y="2708837"/>
            <a:ext cx="8086131" cy="1246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lIns="198000">
            <a:spAutoFit/>
          </a:bodyPr>
          <a:lstStyle/>
          <a:p>
            <a:pPr algn="r">
              <a:buFont typeface="Wingdings" pitchFamily="2" charset="2"/>
              <a:buNone/>
            </a:pPr>
            <a:r>
              <a:rPr lang="ko-KR" altLang="en-US" sz="3500" dirty="0" smtClean="0">
                <a:solidFill>
                  <a:srgbClr val="333399"/>
                </a:solidFill>
                <a:latin typeface="HY견고딕" pitchFamily="18" charset="-127"/>
                <a:ea typeface="HY견고딕" pitchFamily="18" charset="-127"/>
              </a:rPr>
              <a:t>㈜</a:t>
            </a:r>
            <a:r>
              <a:rPr lang="ko-KR" altLang="en-US" sz="3500" dirty="0" err="1" smtClean="0">
                <a:solidFill>
                  <a:srgbClr val="333399"/>
                </a:solidFill>
                <a:latin typeface="HY견고딕" pitchFamily="18" charset="-127"/>
                <a:ea typeface="HY견고딕" pitchFamily="18" charset="-127"/>
              </a:rPr>
              <a:t>디아이씨</a:t>
            </a:r>
            <a:r>
              <a:rPr lang="ko-KR" altLang="en-US" sz="3500" dirty="0" smtClean="0">
                <a:solidFill>
                  <a:srgbClr val="333399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3500" dirty="0" smtClean="0">
                <a:solidFill>
                  <a:srgbClr val="333399"/>
                </a:solidFill>
                <a:latin typeface="HY견고딕" pitchFamily="18" charset="-127"/>
                <a:ea typeface="HY견고딕" pitchFamily="18" charset="-127"/>
              </a:rPr>
              <a:t>SSLVPN </a:t>
            </a:r>
            <a:r>
              <a:rPr lang="ko-KR" altLang="en-US" sz="3500" dirty="0" err="1" smtClean="0">
                <a:solidFill>
                  <a:srgbClr val="333399"/>
                </a:solidFill>
                <a:latin typeface="HY견고딕" pitchFamily="18" charset="-127"/>
                <a:ea typeface="HY견고딕" pitchFamily="18" charset="-127"/>
              </a:rPr>
              <a:t>협력사</a:t>
            </a:r>
            <a:r>
              <a:rPr lang="ko-KR" altLang="en-US" sz="3500" dirty="0" smtClean="0">
                <a:solidFill>
                  <a:srgbClr val="333399"/>
                </a:solidFill>
                <a:latin typeface="HY견고딕" pitchFamily="18" charset="-127"/>
                <a:ea typeface="HY견고딕" pitchFamily="18" charset="-127"/>
              </a:rPr>
              <a:t> 접속방법</a:t>
            </a:r>
            <a:endParaRPr lang="ko-KR" altLang="en-US" sz="3500" dirty="0">
              <a:solidFill>
                <a:srgbClr val="333399"/>
              </a:solidFill>
              <a:latin typeface="HY견고딕" pitchFamily="18" charset="-127"/>
              <a:ea typeface="HY견고딕" pitchFamily="18" charset="-127"/>
            </a:endParaRPr>
          </a:p>
          <a:p>
            <a:pPr algn="r">
              <a:buFont typeface="Wingdings" pitchFamily="2" charset="2"/>
              <a:buNone/>
            </a:pPr>
            <a:endParaRPr lang="ko-KR" altLang="en-US" sz="2000" dirty="0">
              <a:solidFill>
                <a:srgbClr val="333399"/>
              </a:solidFill>
              <a:latin typeface="HY견고딕" pitchFamily="18" charset="-127"/>
              <a:ea typeface="HY견고딕" pitchFamily="18" charset="-127"/>
            </a:endParaRPr>
          </a:p>
          <a:p>
            <a:pPr algn="r">
              <a:buFont typeface="Wingdings" pitchFamily="2" charset="2"/>
              <a:buNone/>
            </a:pPr>
            <a:r>
              <a:rPr lang="en-US" altLang="ko-KR" sz="2000" dirty="0" smtClean="0">
                <a:solidFill>
                  <a:srgbClr val="333399"/>
                </a:solidFill>
                <a:latin typeface="HY견고딕" pitchFamily="18" charset="-127"/>
                <a:ea typeface="HY견고딕" pitchFamily="18" charset="-127"/>
              </a:rPr>
              <a:t>2017</a:t>
            </a:r>
            <a:r>
              <a:rPr lang="ko-KR" altLang="en-US" sz="2000" dirty="0" smtClean="0">
                <a:solidFill>
                  <a:srgbClr val="333399"/>
                </a:solidFill>
                <a:latin typeface="HY견고딕" pitchFamily="18" charset="-127"/>
                <a:ea typeface="HY견고딕" pitchFamily="18" charset="-127"/>
              </a:rPr>
              <a:t>년 </a:t>
            </a:r>
            <a:r>
              <a:rPr lang="en-US" altLang="ko-KR" sz="2000" dirty="0" smtClean="0">
                <a:solidFill>
                  <a:srgbClr val="333399"/>
                </a:solidFill>
                <a:latin typeface="HY견고딕" pitchFamily="18" charset="-127"/>
                <a:ea typeface="HY견고딕" pitchFamily="18" charset="-127"/>
              </a:rPr>
              <a:t>4</a:t>
            </a:r>
            <a:r>
              <a:rPr lang="ko-KR" altLang="en-US" sz="2000" dirty="0" smtClean="0">
                <a:solidFill>
                  <a:srgbClr val="333399"/>
                </a:solidFill>
                <a:latin typeface="HY견고딕" pitchFamily="18" charset="-127"/>
                <a:ea typeface="HY견고딕" pitchFamily="18" charset="-127"/>
              </a:rPr>
              <a:t>월 </a:t>
            </a:r>
            <a:endParaRPr lang="ko-KR" altLang="en-US" sz="2000" dirty="0">
              <a:solidFill>
                <a:srgbClr val="333399"/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77335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021069"/>
            <a:ext cx="3238835" cy="2071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188640"/>
            <a:ext cx="2182200" cy="30777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altLang="ko-KR" sz="1400" dirty="0" smtClean="0">
                <a:latin typeface="+mj-lt"/>
              </a:rPr>
              <a:t>SSLVPN Client </a:t>
            </a:r>
            <a:r>
              <a:rPr lang="ko-KR" altLang="en-US" sz="1400" dirty="0" smtClean="0">
                <a:latin typeface="+mj-lt"/>
              </a:rPr>
              <a:t>접속 방법</a:t>
            </a:r>
            <a:endParaRPr lang="ko-KR" altLang="en-US" sz="1400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76" y="620688"/>
            <a:ext cx="39294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>
              <a:buAutoNum type="arabicPeriod"/>
            </a:pPr>
            <a:r>
              <a:rPr lang="en-US" altLang="ko-KR" sz="1200" dirty="0" smtClean="0"/>
              <a:t>SSLVPN </a:t>
            </a:r>
            <a:r>
              <a:rPr lang="en-US" altLang="ko-KR" sz="1200" dirty="0" smtClean="0"/>
              <a:t>Client </a:t>
            </a:r>
            <a:r>
              <a:rPr lang="ko-KR" altLang="en-US" sz="1200" dirty="0" smtClean="0"/>
              <a:t>소프트웨어를 다운로드 하여 </a:t>
            </a:r>
            <a:r>
              <a:rPr lang="ko-KR" altLang="en-US" sz="1200" dirty="0" smtClean="0"/>
              <a:t>인스톨</a:t>
            </a:r>
            <a:endParaRPr lang="en-US" altLang="ko-KR" sz="1200" dirty="0" smtClean="0"/>
          </a:p>
          <a:p>
            <a:endParaRPr lang="ko-KR" altLang="en-US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971600" y="1434622"/>
            <a:ext cx="663835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우선</a:t>
            </a:r>
            <a:r>
              <a:rPr lang="en-US" altLang="ko-KR" sz="1100" dirty="0" smtClean="0"/>
              <a:t>, SSLVPN Client </a:t>
            </a:r>
            <a:r>
              <a:rPr lang="ko-KR" altLang="en-US" sz="1100" dirty="0" smtClean="0"/>
              <a:t>프로그램을 다운로드 하기 위해서는 </a:t>
            </a:r>
            <a:r>
              <a:rPr lang="ko-KR" altLang="en-US" sz="1100" dirty="0" err="1" smtClean="0"/>
              <a:t>웹브라우즈에서</a:t>
            </a:r>
            <a:r>
              <a:rPr lang="ko-KR" altLang="en-US" sz="1100" dirty="0" smtClean="0"/>
              <a:t> 다음의 </a:t>
            </a:r>
            <a:r>
              <a:rPr lang="en-US" altLang="ko-KR" sz="1100" dirty="0" smtClean="0"/>
              <a:t>Site</a:t>
            </a:r>
            <a:r>
              <a:rPr lang="ko-KR" altLang="en-US" sz="1100" dirty="0" smtClean="0"/>
              <a:t>에 접속을 합니다</a:t>
            </a:r>
            <a:r>
              <a:rPr lang="en-US" altLang="ko-KR" sz="1100" dirty="0" smtClean="0"/>
              <a:t>.</a:t>
            </a:r>
          </a:p>
          <a:p>
            <a:r>
              <a:rPr lang="en-US" altLang="ko-KR" sz="1100" b="1" dirty="0" smtClean="0">
                <a:solidFill>
                  <a:srgbClr val="FF0000"/>
                </a:solidFill>
              </a:rPr>
              <a:t>https://59.19.170.140</a:t>
            </a:r>
            <a:endParaRPr lang="ko-KR" altLang="en-US" sz="11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72620" y="1939147"/>
            <a:ext cx="470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A. </a:t>
            </a:r>
            <a:endParaRPr lang="ko-KR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872620" y="4397333"/>
            <a:ext cx="4523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B. </a:t>
            </a:r>
            <a:endParaRPr lang="ko-KR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653109" y="6053517"/>
            <a:ext cx="149432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User Name : hana01</a:t>
            </a:r>
          </a:p>
          <a:p>
            <a:r>
              <a:rPr lang="en-US" altLang="ko-KR" sz="1100" dirty="0" smtClean="0"/>
              <a:t>Password:  </a:t>
            </a:r>
            <a:r>
              <a:rPr lang="en-US" altLang="ko-KR" sz="1100" dirty="0" err="1" smtClean="0"/>
              <a:t>xxxx</a:t>
            </a:r>
            <a:endParaRPr lang="en-US" altLang="ko-KR" sz="1100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4716016" y="2910036"/>
            <a:ext cx="280237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/>
              <a:t>User ID</a:t>
            </a:r>
            <a:r>
              <a:rPr lang="ko-KR" altLang="en-US" sz="900" dirty="0" smtClean="0"/>
              <a:t>를 입력합니다</a:t>
            </a:r>
            <a:r>
              <a:rPr lang="en-US" altLang="ko-KR" sz="900" dirty="0" smtClean="0"/>
              <a:t>. USER ID </a:t>
            </a:r>
            <a:r>
              <a:rPr lang="ko-KR" altLang="en-US" sz="900" dirty="0" smtClean="0"/>
              <a:t>는 업체코드입니다</a:t>
            </a:r>
            <a:r>
              <a:rPr lang="en-US" altLang="ko-KR" sz="900" dirty="0" smtClean="0"/>
              <a:t>.</a:t>
            </a:r>
            <a:endParaRPr lang="ko-KR" altLang="en-US" sz="900" dirty="0"/>
          </a:p>
        </p:txBody>
      </p:sp>
      <p:cxnSp>
        <p:nvCxnSpPr>
          <p:cNvPr id="14" name="직선 화살표 연결선 13"/>
          <p:cNvCxnSpPr>
            <a:stCxn id="13" idx="1"/>
            <a:endCxn id="15" idx="3"/>
          </p:cNvCxnSpPr>
          <p:nvPr/>
        </p:nvCxnSpPr>
        <p:spPr>
          <a:xfrm flipH="1">
            <a:off x="2879048" y="3025452"/>
            <a:ext cx="1836968" cy="0"/>
          </a:xfrm>
          <a:prstGeom prst="straightConnector1">
            <a:avLst/>
          </a:prstGeom>
          <a:ln>
            <a:tailEnd type="stealth" w="sm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직사각형 14"/>
          <p:cNvSpPr/>
          <p:nvPr/>
        </p:nvSpPr>
        <p:spPr>
          <a:xfrm>
            <a:off x="2521480" y="2989448"/>
            <a:ext cx="357568" cy="72008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2521479" y="3104864"/>
            <a:ext cx="357569" cy="72008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3" name="직선 화살표 연결선 22"/>
          <p:cNvCxnSpPr>
            <a:stCxn id="26" idx="1"/>
            <a:endCxn id="22" idx="3"/>
          </p:cNvCxnSpPr>
          <p:nvPr/>
        </p:nvCxnSpPr>
        <p:spPr>
          <a:xfrm flipH="1" flipV="1">
            <a:off x="2879048" y="3140868"/>
            <a:ext cx="3560365" cy="187808"/>
          </a:xfrm>
          <a:prstGeom prst="straightConnector1">
            <a:avLst/>
          </a:prstGeom>
          <a:ln>
            <a:tailEnd type="stealth" w="sm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439413" y="3144010"/>
            <a:ext cx="2704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/>
              <a:t>Password</a:t>
            </a:r>
            <a:r>
              <a:rPr lang="ko-KR" altLang="en-US" sz="900" dirty="0" smtClean="0"/>
              <a:t>를 입력합니다</a:t>
            </a:r>
            <a:r>
              <a:rPr lang="en-US" altLang="ko-KR" sz="900" dirty="0" smtClean="0"/>
              <a:t>. </a:t>
            </a:r>
            <a:r>
              <a:rPr lang="ko-KR" altLang="en-US" sz="900" dirty="0" smtClean="0"/>
              <a:t>최초 접속 시 </a:t>
            </a:r>
            <a:r>
              <a:rPr lang="en-US" altLang="ko-KR" sz="900" dirty="0" err="1" smtClean="0"/>
              <a:t>p+</a:t>
            </a:r>
            <a:r>
              <a:rPr lang="en-US" altLang="ko-KR" sz="900" i="1" dirty="0" err="1" smtClean="0">
                <a:solidFill>
                  <a:srgbClr val="FF0000"/>
                </a:solidFill>
              </a:rPr>
              <a:t>User</a:t>
            </a:r>
            <a:r>
              <a:rPr lang="en-US" altLang="ko-KR" sz="900" i="1" dirty="0" smtClean="0">
                <a:solidFill>
                  <a:srgbClr val="FF0000"/>
                </a:solidFill>
              </a:rPr>
              <a:t> </a:t>
            </a:r>
            <a:r>
              <a:rPr lang="en-US" altLang="ko-KR" sz="900" i="1" dirty="0" smtClean="0">
                <a:solidFill>
                  <a:srgbClr val="FF0000"/>
                </a:solidFill>
              </a:rPr>
              <a:t>ID</a:t>
            </a:r>
          </a:p>
          <a:p>
            <a:r>
              <a:rPr lang="ko-KR" altLang="en-US" sz="900" dirty="0" smtClean="0">
                <a:solidFill>
                  <a:srgbClr val="FF0000"/>
                </a:solidFill>
              </a:rPr>
              <a:t>업체코드가 </a:t>
            </a:r>
            <a:r>
              <a:rPr lang="en-US" altLang="ko-KR" sz="900" dirty="0" smtClean="0">
                <a:solidFill>
                  <a:srgbClr val="FF0000"/>
                </a:solidFill>
              </a:rPr>
              <a:t>11111</a:t>
            </a:r>
            <a:r>
              <a:rPr lang="ko-KR" altLang="en-US" sz="900" dirty="0" smtClean="0">
                <a:solidFill>
                  <a:srgbClr val="FF0000"/>
                </a:solidFill>
              </a:rPr>
              <a:t>이면 </a:t>
            </a:r>
            <a:r>
              <a:rPr lang="en-US" altLang="ko-KR" sz="900" dirty="0" smtClean="0">
                <a:solidFill>
                  <a:srgbClr val="FF0000"/>
                </a:solidFill>
              </a:rPr>
              <a:t>p11111</a:t>
            </a:r>
            <a:r>
              <a:rPr lang="ko-KR" altLang="en-US" sz="900" dirty="0" smtClean="0">
                <a:solidFill>
                  <a:srgbClr val="FF0000"/>
                </a:solidFill>
              </a:rPr>
              <a:t>이 아닌 </a:t>
            </a:r>
            <a:r>
              <a:rPr lang="en-US" altLang="ko-KR" sz="900" dirty="0" smtClean="0">
                <a:solidFill>
                  <a:srgbClr val="FF0000"/>
                </a:solidFill>
              </a:rPr>
              <a:t>p+11111</a:t>
            </a:r>
            <a:endParaRPr lang="ko-KR" altLang="en-US" sz="900" dirty="0">
              <a:solidFill>
                <a:srgbClr val="FF0000"/>
              </a:solidFill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2511377" y="3220280"/>
            <a:ext cx="367672" cy="72008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3" name="직선 화살표 연결선 32"/>
          <p:cNvCxnSpPr>
            <a:stCxn id="36" idx="1"/>
            <a:endCxn id="30" idx="3"/>
          </p:cNvCxnSpPr>
          <p:nvPr/>
        </p:nvCxnSpPr>
        <p:spPr>
          <a:xfrm flipH="1" flipV="1">
            <a:off x="2879049" y="3256284"/>
            <a:ext cx="1859440" cy="605635"/>
          </a:xfrm>
          <a:prstGeom prst="straightConnector1">
            <a:avLst/>
          </a:prstGeom>
          <a:ln>
            <a:tailEnd type="stealth" w="sm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4738489" y="3677253"/>
            <a:ext cx="3190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/>
              <a:t>Domain </a:t>
            </a:r>
            <a:r>
              <a:rPr lang="ko-KR" altLang="en-US" sz="900" dirty="0" smtClean="0"/>
              <a:t>항목에는 내용이 없을 시 </a:t>
            </a:r>
            <a:endParaRPr lang="en-US" altLang="ko-KR" sz="900" dirty="0" smtClean="0"/>
          </a:p>
          <a:p>
            <a:r>
              <a:rPr lang="en-US" altLang="ko-KR" sz="900" dirty="0" err="1" smtClean="0"/>
              <a:t>LocalDomain</a:t>
            </a:r>
            <a:r>
              <a:rPr lang="ko-KR" altLang="en-US" sz="900" dirty="0" smtClean="0"/>
              <a:t>이라고 기술합니다</a:t>
            </a:r>
            <a:r>
              <a:rPr lang="en-US" altLang="ko-KR" sz="900" dirty="0" smtClean="0"/>
              <a:t>. </a:t>
            </a:r>
            <a:r>
              <a:rPr lang="ko-KR" altLang="en-US" sz="900" dirty="0" smtClean="0"/>
              <a:t>있으면 그냥 두면 됩니다</a:t>
            </a:r>
            <a:r>
              <a:rPr lang="en-US" altLang="ko-KR" sz="900" dirty="0" smtClean="0"/>
              <a:t>.</a:t>
            </a:r>
            <a:endParaRPr lang="ko-KR" altLang="en-US" sz="9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536469"/>
            <a:ext cx="3222773" cy="2060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직사각형 40"/>
          <p:cNvSpPr/>
          <p:nvPr/>
        </p:nvSpPr>
        <p:spPr>
          <a:xfrm>
            <a:off x="2754387" y="5494901"/>
            <a:ext cx="645881" cy="342591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2" name="직선 화살표 연결선 41"/>
          <p:cNvCxnSpPr>
            <a:stCxn id="46" idx="1"/>
            <a:endCxn id="41" idx="3"/>
          </p:cNvCxnSpPr>
          <p:nvPr/>
        </p:nvCxnSpPr>
        <p:spPr>
          <a:xfrm flipH="1">
            <a:off x="3400268" y="5666196"/>
            <a:ext cx="1315748" cy="1"/>
          </a:xfrm>
          <a:prstGeom prst="straightConnector1">
            <a:avLst/>
          </a:prstGeom>
          <a:ln>
            <a:tailEnd type="stealth" w="sm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4716016" y="5550780"/>
            <a:ext cx="302198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900" dirty="0" smtClean="0"/>
              <a:t>기존 </a:t>
            </a:r>
            <a:r>
              <a:rPr lang="en-US" altLang="ko-KR" sz="900" dirty="0" smtClean="0"/>
              <a:t>password</a:t>
            </a:r>
            <a:r>
              <a:rPr lang="ko-KR" altLang="en-US" sz="900" dirty="0" smtClean="0"/>
              <a:t>를 넣고 사용할 새로운 </a:t>
            </a:r>
            <a:r>
              <a:rPr lang="en-US" altLang="ko-KR" sz="900" dirty="0" smtClean="0"/>
              <a:t>password</a:t>
            </a:r>
            <a:r>
              <a:rPr lang="ko-KR" altLang="en-US" sz="900" dirty="0" smtClean="0"/>
              <a:t>를 입력</a:t>
            </a:r>
            <a:endParaRPr lang="ko-KR" altLang="en-US" sz="900" dirty="0"/>
          </a:p>
        </p:txBody>
      </p:sp>
      <p:sp>
        <p:nvSpPr>
          <p:cNvPr id="25" name="TextBox 24"/>
          <p:cNvSpPr txBox="1"/>
          <p:nvPr/>
        </p:nvSpPr>
        <p:spPr>
          <a:xfrm>
            <a:off x="869070" y="1000082"/>
            <a:ext cx="74054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err="1" smtClean="0"/>
              <a:t>첨부파일에있는</a:t>
            </a:r>
            <a:r>
              <a:rPr lang="ko-KR" altLang="en-US" sz="1400" b="1" dirty="0" smtClean="0"/>
              <a:t> </a:t>
            </a:r>
            <a:r>
              <a:rPr lang="en-US" altLang="ko-KR" sz="1400" b="1" dirty="0" smtClean="0"/>
              <a:t>NetExtender_8_6_258.MSI </a:t>
            </a:r>
            <a:r>
              <a:rPr lang="ko-KR" altLang="en-US" sz="1400" b="1" dirty="0" smtClean="0"/>
              <a:t>를 설치하였으면 </a:t>
            </a:r>
            <a:r>
              <a:rPr lang="ko-KR" altLang="en-US" sz="1400" b="1" dirty="0" err="1" smtClean="0"/>
              <a:t>실행후</a:t>
            </a:r>
            <a:r>
              <a:rPr lang="ko-KR" altLang="en-US" sz="1400" b="1" dirty="0" smtClean="0"/>
              <a:t> 슬라이드 </a:t>
            </a:r>
            <a:r>
              <a:rPr lang="en-US" altLang="ko-KR" sz="1400" b="1" dirty="0" smtClean="0"/>
              <a:t>6</a:t>
            </a:r>
            <a:r>
              <a:rPr lang="ko-KR" altLang="en-US" sz="1400" b="1" dirty="0" smtClean="0"/>
              <a:t>으로 이동</a:t>
            </a:r>
            <a:endParaRPr lang="ko-KR" altLang="en-US" sz="1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7827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9986" y="3800108"/>
            <a:ext cx="2996168" cy="2439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9307" y="1072203"/>
            <a:ext cx="3121626" cy="2428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431086"/>
            <a:ext cx="38717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1. SSLVPN Client </a:t>
            </a:r>
            <a:r>
              <a:rPr lang="ko-KR" altLang="en-US" sz="1200" dirty="0" smtClean="0"/>
              <a:t>소프트웨어를 다운로드 하여 인스톨</a:t>
            </a:r>
            <a:endParaRPr lang="ko-KR" altLang="en-US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967512" y="647110"/>
            <a:ext cx="286809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로그인 후 나오는 화면은 다음과 같습니다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12" name="TextBox 11"/>
          <p:cNvSpPr txBox="1"/>
          <p:nvPr/>
        </p:nvSpPr>
        <p:spPr>
          <a:xfrm>
            <a:off x="872620" y="980728"/>
            <a:ext cx="463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C. </a:t>
            </a:r>
            <a:endParaRPr lang="ko-KR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872620" y="3743734"/>
            <a:ext cx="467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D. </a:t>
            </a:r>
            <a:endParaRPr lang="ko-KR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591272" y="1300033"/>
            <a:ext cx="7745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Download</a:t>
            </a:r>
          </a:p>
          <a:p>
            <a:r>
              <a:rPr lang="ko-KR" altLang="en-US" sz="1000" dirty="0" smtClean="0"/>
              <a:t>클릭</a:t>
            </a:r>
            <a:endParaRPr lang="ko-KR" altLang="en-US" sz="1000" dirty="0"/>
          </a:p>
        </p:txBody>
      </p:sp>
      <p:cxnSp>
        <p:nvCxnSpPr>
          <p:cNvPr id="18" name="직선 화살표 연결선 17"/>
          <p:cNvCxnSpPr>
            <a:stCxn id="17" idx="1"/>
            <a:endCxn id="20" idx="3"/>
          </p:cNvCxnSpPr>
          <p:nvPr/>
        </p:nvCxnSpPr>
        <p:spPr>
          <a:xfrm flipH="1">
            <a:off x="3724476" y="1500088"/>
            <a:ext cx="866796" cy="0"/>
          </a:xfrm>
          <a:prstGeom prst="straightConnector1">
            <a:avLst/>
          </a:prstGeom>
          <a:ln>
            <a:tailEnd type="stealth" w="sm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0" name="직사각형 19"/>
          <p:cNvSpPr/>
          <p:nvPr/>
        </p:nvSpPr>
        <p:spPr>
          <a:xfrm>
            <a:off x="3400440" y="1458496"/>
            <a:ext cx="324036" cy="83184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1960495" y="6383526"/>
            <a:ext cx="4411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/>
              <a:t>클릭</a:t>
            </a:r>
            <a:endParaRPr lang="ko-KR" altLang="en-US" sz="1000" dirty="0"/>
          </a:p>
        </p:txBody>
      </p:sp>
      <p:sp>
        <p:nvSpPr>
          <p:cNvPr id="24" name="직사각형 23"/>
          <p:cNvSpPr/>
          <p:nvPr/>
        </p:nvSpPr>
        <p:spPr>
          <a:xfrm>
            <a:off x="3420717" y="6096045"/>
            <a:ext cx="432048" cy="144016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오른쪽 화살표 20"/>
          <p:cNvSpPr/>
          <p:nvPr/>
        </p:nvSpPr>
        <p:spPr>
          <a:xfrm>
            <a:off x="4882702" y="4978633"/>
            <a:ext cx="271301" cy="1629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7040474" y="6241678"/>
            <a:ext cx="7425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/>
              <a:t>실행 클릭</a:t>
            </a:r>
            <a:endParaRPr lang="ko-KR" altLang="en-US" sz="1000" dirty="0"/>
          </a:p>
        </p:txBody>
      </p:sp>
      <p:sp>
        <p:nvSpPr>
          <p:cNvPr id="28" name="직사각형 27"/>
          <p:cNvSpPr/>
          <p:nvPr/>
        </p:nvSpPr>
        <p:spPr>
          <a:xfrm>
            <a:off x="7310504" y="6090365"/>
            <a:ext cx="258558" cy="144016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1815" y="1064161"/>
            <a:ext cx="2992354" cy="2436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직사각형 28"/>
          <p:cNvSpPr/>
          <p:nvPr/>
        </p:nvSpPr>
        <p:spPr>
          <a:xfrm>
            <a:off x="6228184" y="2060848"/>
            <a:ext cx="324036" cy="155192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7310504" y="2015333"/>
            <a:ext cx="11913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Windows </a:t>
            </a:r>
            <a:r>
              <a:rPr lang="ko-KR" altLang="en-US" sz="1000" dirty="0" smtClean="0"/>
              <a:t>용 클릭</a:t>
            </a:r>
            <a:endParaRPr lang="ko-KR" altLang="en-US" sz="1000" dirty="0"/>
          </a:p>
        </p:txBody>
      </p:sp>
      <p:sp>
        <p:nvSpPr>
          <p:cNvPr id="32" name="오른쪽 화살표 31"/>
          <p:cNvSpPr/>
          <p:nvPr/>
        </p:nvSpPr>
        <p:spPr>
          <a:xfrm>
            <a:off x="4882702" y="2353887"/>
            <a:ext cx="271301" cy="1629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3" name="직선 화살표 연결선 32"/>
          <p:cNvCxnSpPr>
            <a:stCxn id="31" idx="1"/>
            <a:endCxn id="29" idx="3"/>
          </p:cNvCxnSpPr>
          <p:nvPr/>
        </p:nvCxnSpPr>
        <p:spPr>
          <a:xfrm flipH="1">
            <a:off x="6552220" y="2138444"/>
            <a:ext cx="758284" cy="0"/>
          </a:xfrm>
          <a:prstGeom prst="straightConnector1">
            <a:avLst/>
          </a:prstGeom>
          <a:ln>
            <a:tailEnd type="stealth" w="sm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04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9306" y="3800108"/>
            <a:ext cx="3094463" cy="25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직사각형 39"/>
          <p:cNvSpPr/>
          <p:nvPr/>
        </p:nvSpPr>
        <p:spPr>
          <a:xfrm>
            <a:off x="1547664" y="5060108"/>
            <a:ext cx="1292456" cy="155192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1" name="직선 화살표 연결선 40"/>
          <p:cNvCxnSpPr>
            <a:stCxn id="23" idx="0"/>
            <a:endCxn id="40" idx="2"/>
          </p:cNvCxnSpPr>
          <p:nvPr/>
        </p:nvCxnSpPr>
        <p:spPr>
          <a:xfrm flipV="1">
            <a:off x="2181068" y="5215300"/>
            <a:ext cx="12824" cy="1168226"/>
          </a:xfrm>
          <a:prstGeom prst="straightConnector1">
            <a:avLst/>
          </a:prstGeom>
          <a:ln>
            <a:tailEnd type="stealth" w="sm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2310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959" y="1110016"/>
            <a:ext cx="3134788" cy="2424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55576" y="431086"/>
            <a:ext cx="38717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1. SSLVPN Client </a:t>
            </a:r>
            <a:r>
              <a:rPr lang="ko-KR" altLang="en-US" sz="1200" dirty="0" smtClean="0"/>
              <a:t>소프트웨어를 다운로드 하여 인스톨</a:t>
            </a:r>
            <a:endParaRPr lang="ko-KR" altLang="en-US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967512" y="647110"/>
            <a:ext cx="286809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로그인 후 나오는 화면은 다음과 같습니다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9" name="TextBox 8"/>
          <p:cNvSpPr txBox="1"/>
          <p:nvPr/>
        </p:nvSpPr>
        <p:spPr>
          <a:xfrm>
            <a:off x="857946" y="1038008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E. </a:t>
            </a:r>
            <a:endParaRPr lang="ko-KR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123527" y="3545458"/>
            <a:ext cx="75693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Next </a:t>
            </a:r>
            <a:r>
              <a:rPr lang="ko-KR" altLang="en-US" sz="1000" dirty="0" smtClean="0"/>
              <a:t>클릭</a:t>
            </a:r>
            <a:endParaRPr lang="ko-KR" altLang="en-US" sz="1000" dirty="0"/>
          </a:p>
        </p:txBody>
      </p:sp>
      <p:sp>
        <p:nvSpPr>
          <p:cNvPr id="14" name="직사각형 13"/>
          <p:cNvSpPr/>
          <p:nvPr/>
        </p:nvSpPr>
        <p:spPr>
          <a:xfrm>
            <a:off x="3314025" y="3305761"/>
            <a:ext cx="432048" cy="144016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5" name="Picture 4" descr="D:\노바디자인\client인스톨2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749" y="1094383"/>
            <a:ext cx="3032691" cy="2473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오른쪽 화살표 15"/>
          <p:cNvSpPr/>
          <p:nvPr/>
        </p:nvSpPr>
        <p:spPr>
          <a:xfrm>
            <a:off x="4868028" y="2272907"/>
            <a:ext cx="271301" cy="1629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7346430" y="3543975"/>
            <a:ext cx="75693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Next </a:t>
            </a:r>
            <a:r>
              <a:rPr lang="ko-KR" altLang="en-US" sz="1000" dirty="0" smtClean="0"/>
              <a:t>클릭</a:t>
            </a:r>
            <a:endParaRPr lang="ko-KR" altLang="en-US" sz="1000" dirty="0"/>
          </a:p>
        </p:txBody>
      </p:sp>
      <p:sp>
        <p:nvSpPr>
          <p:cNvPr id="18" name="직사각형 17"/>
          <p:cNvSpPr/>
          <p:nvPr/>
        </p:nvSpPr>
        <p:spPr>
          <a:xfrm>
            <a:off x="7511989" y="3334761"/>
            <a:ext cx="432048" cy="144016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749" y="4050851"/>
            <a:ext cx="3090025" cy="2389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630" y="4050851"/>
            <a:ext cx="3090024" cy="2389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856144" y="3996130"/>
            <a:ext cx="4144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F. </a:t>
            </a:r>
            <a:endParaRPr lang="ko-KR" alt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3131840" y="6407750"/>
            <a:ext cx="75693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Next </a:t>
            </a:r>
            <a:r>
              <a:rPr lang="ko-KR" altLang="en-US" sz="1000" dirty="0" smtClean="0"/>
              <a:t>클릭</a:t>
            </a:r>
            <a:endParaRPr lang="ko-KR" altLang="en-US" sz="1000" dirty="0"/>
          </a:p>
        </p:txBody>
      </p:sp>
      <p:sp>
        <p:nvSpPr>
          <p:cNvPr id="29" name="직사각형 28"/>
          <p:cNvSpPr/>
          <p:nvPr/>
        </p:nvSpPr>
        <p:spPr>
          <a:xfrm>
            <a:off x="3322338" y="6208271"/>
            <a:ext cx="432048" cy="144016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오른쪽 화살표 29"/>
          <p:cNvSpPr/>
          <p:nvPr/>
        </p:nvSpPr>
        <p:spPr>
          <a:xfrm>
            <a:off x="4630997" y="5138638"/>
            <a:ext cx="271301" cy="1629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7354421" y="6392510"/>
            <a:ext cx="82747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Install </a:t>
            </a:r>
            <a:r>
              <a:rPr lang="ko-KR" altLang="en-US" sz="1000" dirty="0" smtClean="0"/>
              <a:t>클릭</a:t>
            </a:r>
            <a:endParaRPr lang="ko-KR" altLang="en-US" sz="1000" dirty="0"/>
          </a:p>
        </p:txBody>
      </p:sp>
      <p:sp>
        <p:nvSpPr>
          <p:cNvPr id="32" name="직사각형 31"/>
          <p:cNvSpPr/>
          <p:nvPr/>
        </p:nvSpPr>
        <p:spPr>
          <a:xfrm>
            <a:off x="7544919" y="6208271"/>
            <a:ext cx="432048" cy="144016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949835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1923" y="1052736"/>
            <a:ext cx="3258509" cy="25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D:\노바디자인\client인스톨5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993" y="1116491"/>
            <a:ext cx="2733863" cy="2229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오른쪽 화살표 22"/>
          <p:cNvSpPr/>
          <p:nvPr/>
        </p:nvSpPr>
        <p:spPr>
          <a:xfrm>
            <a:off x="4550799" y="2149785"/>
            <a:ext cx="271301" cy="1629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1403648" y="2168719"/>
            <a:ext cx="2630208" cy="459939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148385" y="2052595"/>
            <a:ext cx="117211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/>
              <a:t>여기를</a:t>
            </a:r>
            <a:r>
              <a:rPr lang="en-US" altLang="ko-KR" sz="1000" dirty="0" smtClean="0"/>
              <a:t> </a:t>
            </a:r>
            <a:r>
              <a:rPr lang="ko-KR" altLang="en-US" sz="1000" dirty="0" smtClean="0"/>
              <a:t>클릭</a:t>
            </a:r>
            <a:endParaRPr lang="en-US" altLang="ko-KR" sz="1000" dirty="0" smtClean="0"/>
          </a:p>
          <a:p>
            <a:r>
              <a:rPr lang="ko-KR" altLang="en-US" sz="1000" dirty="0" smtClean="0"/>
              <a:t>이 화면은</a:t>
            </a:r>
            <a:endParaRPr lang="en-US" altLang="ko-KR" sz="1000" dirty="0" smtClean="0"/>
          </a:p>
          <a:p>
            <a:r>
              <a:rPr lang="en-US" altLang="ko-KR" sz="1000" dirty="0" smtClean="0"/>
              <a:t>PC</a:t>
            </a:r>
            <a:r>
              <a:rPr lang="ko-KR" altLang="en-US" sz="1000" dirty="0" smtClean="0"/>
              <a:t>에 따라</a:t>
            </a:r>
            <a:endParaRPr lang="en-US" altLang="ko-KR" sz="1000" dirty="0" smtClean="0"/>
          </a:p>
          <a:p>
            <a:r>
              <a:rPr lang="ko-KR" altLang="en-US" sz="1000" dirty="0" smtClean="0"/>
              <a:t>나오지 않을 수도</a:t>
            </a:r>
            <a:endParaRPr lang="en-US" altLang="ko-KR" sz="1000" dirty="0" smtClean="0"/>
          </a:p>
          <a:p>
            <a:r>
              <a:rPr lang="ko-KR" altLang="en-US" sz="1000" dirty="0" smtClean="0"/>
              <a:t>있습니다</a:t>
            </a:r>
            <a:r>
              <a:rPr lang="en-US" altLang="ko-KR" sz="1000" dirty="0" smtClean="0"/>
              <a:t>.</a:t>
            </a:r>
            <a:endParaRPr lang="ko-KR" altLang="en-US" sz="1000" dirty="0"/>
          </a:p>
        </p:txBody>
      </p:sp>
      <p:sp>
        <p:nvSpPr>
          <p:cNvPr id="27" name="TextBox 26"/>
          <p:cNvSpPr txBox="1"/>
          <p:nvPr/>
        </p:nvSpPr>
        <p:spPr>
          <a:xfrm>
            <a:off x="7146411" y="3591185"/>
            <a:ext cx="81785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Finish </a:t>
            </a:r>
            <a:r>
              <a:rPr lang="ko-KR" altLang="en-US" sz="1000" dirty="0" smtClean="0"/>
              <a:t>클릭</a:t>
            </a:r>
            <a:endParaRPr lang="ko-KR" altLang="en-US" sz="1000" dirty="0"/>
          </a:p>
        </p:txBody>
      </p:sp>
      <p:sp>
        <p:nvSpPr>
          <p:cNvPr id="28" name="직사각형 27"/>
          <p:cNvSpPr/>
          <p:nvPr/>
        </p:nvSpPr>
        <p:spPr>
          <a:xfrm>
            <a:off x="7336909" y="3345986"/>
            <a:ext cx="432048" cy="144016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755576" y="548680"/>
            <a:ext cx="38717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1. SSLVPN Client </a:t>
            </a:r>
            <a:r>
              <a:rPr lang="ko-KR" altLang="en-US" sz="1200" dirty="0" smtClean="0"/>
              <a:t>소프트웨어를 다운로드 하여 인스톨</a:t>
            </a:r>
            <a:endParaRPr lang="ko-KR" altLang="en-US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857946" y="1038008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G.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515142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617" y="3786559"/>
            <a:ext cx="3025557" cy="236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481" y="1352603"/>
            <a:ext cx="3022877" cy="2364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548680"/>
            <a:ext cx="20699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2. SSLVPN Client </a:t>
            </a:r>
            <a:r>
              <a:rPr lang="ko-KR" altLang="en-US" sz="1200" dirty="0" smtClean="0"/>
              <a:t>접속 하기</a:t>
            </a:r>
            <a:endParaRPr lang="ko-KR" altLang="en-US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922476" y="836712"/>
            <a:ext cx="655339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인스톨이 끝나면 다음과 같은 로그인 창을 볼 수 있습니다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이 창이 뜨지 않으면 윈도우 프로그램에서</a:t>
            </a:r>
            <a:endParaRPr lang="en-US" altLang="ko-KR" sz="1100" dirty="0" smtClean="0"/>
          </a:p>
          <a:p>
            <a:r>
              <a:rPr lang="en-US" altLang="ko-KR" sz="1100" dirty="0" err="1" smtClean="0"/>
              <a:t>Sonicwall</a:t>
            </a:r>
            <a:r>
              <a:rPr lang="en-US" altLang="ko-KR" sz="1100" dirty="0" smtClean="0"/>
              <a:t> </a:t>
            </a:r>
            <a:r>
              <a:rPr lang="en-US" altLang="ko-KR" sz="1100" dirty="0" err="1" smtClean="0"/>
              <a:t>NetExtender</a:t>
            </a:r>
            <a:r>
              <a:rPr lang="ko-KR" altLang="en-US" sz="1100" dirty="0" smtClean="0"/>
              <a:t>를 실행 시키면 됩니다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6" name="TextBox 5"/>
          <p:cNvSpPr txBox="1"/>
          <p:nvPr/>
        </p:nvSpPr>
        <p:spPr>
          <a:xfrm>
            <a:off x="794096" y="1282639"/>
            <a:ext cx="470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A. </a:t>
            </a:r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850459" y="2301223"/>
            <a:ext cx="36359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/>
              <a:t>서</a:t>
            </a:r>
            <a:r>
              <a:rPr lang="ko-KR" altLang="en-US" sz="1000" dirty="0"/>
              <a:t>버</a:t>
            </a:r>
            <a:r>
              <a:rPr lang="en-US" altLang="ko-KR" sz="1000" dirty="0" smtClean="0"/>
              <a:t> </a:t>
            </a:r>
            <a:r>
              <a:rPr lang="ko-KR" altLang="en-US" sz="1000" dirty="0" smtClean="0"/>
              <a:t>에는 </a:t>
            </a:r>
            <a:r>
              <a:rPr lang="en-US" altLang="ko-KR" sz="1000" b="1" dirty="0" smtClean="0">
                <a:solidFill>
                  <a:srgbClr val="FF0000"/>
                </a:solidFill>
              </a:rPr>
              <a:t>59.19.170.140</a:t>
            </a:r>
            <a:r>
              <a:rPr lang="en-US" altLang="ko-KR" sz="1000" dirty="0" smtClean="0"/>
              <a:t> </a:t>
            </a:r>
            <a:r>
              <a:rPr lang="ko-KR" altLang="en-US" sz="1000" dirty="0" smtClean="0"/>
              <a:t>을 입력</a:t>
            </a:r>
            <a:r>
              <a:rPr lang="en-US" altLang="ko-KR" sz="1000" dirty="0" smtClean="0"/>
              <a:t>.</a:t>
            </a:r>
          </a:p>
          <a:p>
            <a:r>
              <a:rPr lang="ko-KR" altLang="en-US" sz="1000" dirty="0" smtClean="0"/>
              <a:t>사용자 이름에는 </a:t>
            </a:r>
            <a:r>
              <a:rPr lang="ko-KR" altLang="en-US" sz="1000" b="1" dirty="0" smtClean="0">
                <a:solidFill>
                  <a:srgbClr val="FF0000"/>
                </a:solidFill>
              </a:rPr>
              <a:t>자신의 </a:t>
            </a:r>
            <a:r>
              <a:rPr lang="en-US" altLang="ko-KR" sz="1000" b="1" dirty="0" smtClean="0">
                <a:solidFill>
                  <a:srgbClr val="FF0000"/>
                </a:solidFill>
              </a:rPr>
              <a:t>User ID</a:t>
            </a:r>
            <a:r>
              <a:rPr lang="ko-KR" altLang="en-US" sz="1000" dirty="0" smtClean="0"/>
              <a:t>를 입력</a:t>
            </a:r>
            <a:endParaRPr lang="en-US" altLang="ko-KR" sz="1000" dirty="0" smtClean="0"/>
          </a:p>
          <a:p>
            <a:r>
              <a:rPr lang="ko-KR" altLang="en-US" sz="1000" dirty="0" smtClean="0"/>
              <a:t>암</a:t>
            </a:r>
            <a:r>
              <a:rPr lang="ko-KR" altLang="en-US" sz="1000" dirty="0"/>
              <a:t>호</a:t>
            </a:r>
            <a:r>
              <a:rPr lang="ko-KR" altLang="en-US" sz="1000" dirty="0" smtClean="0"/>
              <a:t>에는 패스워</a:t>
            </a:r>
            <a:r>
              <a:rPr lang="ko-KR" altLang="en-US" sz="1000" dirty="0"/>
              <a:t>드</a:t>
            </a:r>
            <a:r>
              <a:rPr lang="ko-KR" altLang="en-US" sz="1000" dirty="0" smtClean="0"/>
              <a:t> 를 입력</a:t>
            </a:r>
            <a:endParaRPr lang="en-US" altLang="ko-KR" sz="1000" dirty="0" smtClean="0"/>
          </a:p>
          <a:p>
            <a:r>
              <a:rPr lang="ko-KR" altLang="en-US" sz="1000" dirty="0" smtClean="0"/>
              <a:t>도메</a:t>
            </a:r>
            <a:r>
              <a:rPr lang="ko-KR" altLang="en-US" sz="1000" dirty="0"/>
              <a:t>인</a:t>
            </a:r>
            <a:r>
              <a:rPr lang="ko-KR" altLang="en-US" sz="1000" dirty="0" smtClean="0"/>
              <a:t>에는 </a:t>
            </a:r>
            <a:r>
              <a:rPr lang="en-US" altLang="ko-KR" sz="1000" b="1" dirty="0" err="1" smtClean="0">
                <a:solidFill>
                  <a:srgbClr val="FF0000"/>
                </a:solidFill>
              </a:rPr>
              <a:t>LocalDomain</a:t>
            </a:r>
            <a:r>
              <a:rPr lang="ko-KR" altLang="en-US" sz="1000" dirty="0" smtClean="0"/>
              <a:t>을 반드시 대소문자 구분하여 입력</a:t>
            </a:r>
            <a:endParaRPr lang="ko-KR" altLang="en-US" sz="1000" dirty="0"/>
          </a:p>
        </p:txBody>
      </p:sp>
      <p:sp>
        <p:nvSpPr>
          <p:cNvPr id="21" name="직사각형 20"/>
          <p:cNvSpPr/>
          <p:nvPr/>
        </p:nvSpPr>
        <p:spPr>
          <a:xfrm>
            <a:off x="2915816" y="5401092"/>
            <a:ext cx="473961" cy="144016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8" name="직선 화살표 연결선 27"/>
          <p:cNvCxnSpPr>
            <a:stCxn id="29" idx="1"/>
            <a:endCxn id="21" idx="3"/>
          </p:cNvCxnSpPr>
          <p:nvPr/>
        </p:nvCxnSpPr>
        <p:spPr>
          <a:xfrm flipH="1">
            <a:off x="3389777" y="5465406"/>
            <a:ext cx="2438355" cy="7694"/>
          </a:xfrm>
          <a:prstGeom prst="straightConnector1">
            <a:avLst/>
          </a:prstGeom>
          <a:ln>
            <a:tailEnd type="stealth" w="sm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5828132" y="5342295"/>
            <a:ext cx="130035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/>
              <a:t>접속하기 위해 클릭</a:t>
            </a:r>
            <a:endParaRPr lang="ko-KR" altLang="en-US" sz="1000" dirty="0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4347" y="6237312"/>
            <a:ext cx="1952544" cy="510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직사각형 30"/>
          <p:cNvSpPr/>
          <p:nvPr/>
        </p:nvSpPr>
        <p:spPr>
          <a:xfrm>
            <a:off x="1806523" y="5733256"/>
            <a:ext cx="1728192" cy="144016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2" name="직선 화살표 연결선 31"/>
          <p:cNvCxnSpPr>
            <a:stCxn id="31" idx="2"/>
            <a:endCxn id="4102" idx="0"/>
          </p:cNvCxnSpPr>
          <p:nvPr/>
        </p:nvCxnSpPr>
        <p:spPr>
          <a:xfrm>
            <a:off x="2670619" y="5877272"/>
            <a:ext cx="0" cy="360040"/>
          </a:xfrm>
          <a:prstGeom prst="straightConnector1">
            <a:avLst/>
          </a:prstGeom>
          <a:ln>
            <a:tailEnd type="stealth" w="sm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3851920" y="6215626"/>
            <a:ext cx="48965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 </a:t>
            </a:r>
            <a:r>
              <a:rPr lang="ko-KR" altLang="en-US" sz="1000" dirty="0" smtClean="0"/>
              <a:t>클릭하면 세가지 옵션이 나옴</a:t>
            </a:r>
            <a:endParaRPr lang="en-US" altLang="ko-KR" sz="1000" dirty="0" smtClean="0"/>
          </a:p>
          <a:p>
            <a:r>
              <a:rPr lang="en-US" altLang="ko-KR" sz="1000" dirty="0" smtClean="0"/>
              <a:t>Save user name only if server Allows</a:t>
            </a:r>
            <a:r>
              <a:rPr lang="ko-KR" altLang="en-US" sz="1000" dirty="0" smtClean="0"/>
              <a:t>를 선택하면 다음에 로그인 할 때 </a:t>
            </a:r>
            <a:r>
              <a:rPr lang="en-US" altLang="ko-KR" sz="1000" dirty="0" smtClean="0"/>
              <a:t>username</a:t>
            </a:r>
            <a:r>
              <a:rPr lang="ko-KR" altLang="en-US" sz="1000" dirty="0" smtClean="0"/>
              <a:t>은 타이핑 하지 않아도 됨 나머지 옵션을 선택할 것인지는  선택사항</a:t>
            </a:r>
            <a:endParaRPr lang="ko-KR" altLang="en-US" sz="1000" dirty="0"/>
          </a:p>
        </p:txBody>
      </p:sp>
      <p:sp>
        <p:nvSpPr>
          <p:cNvPr id="26" name="직사각형 25"/>
          <p:cNvSpPr/>
          <p:nvPr/>
        </p:nvSpPr>
        <p:spPr>
          <a:xfrm>
            <a:off x="2351541" y="2390798"/>
            <a:ext cx="1038236" cy="528737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0" name="직선 화살표 연결선 29"/>
          <p:cNvCxnSpPr>
            <a:stCxn id="9" idx="1"/>
            <a:endCxn id="26" idx="3"/>
          </p:cNvCxnSpPr>
          <p:nvPr/>
        </p:nvCxnSpPr>
        <p:spPr>
          <a:xfrm flipH="1">
            <a:off x="3389777" y="2655166"/>
            <a:ext cx="1460682" cy="1"/>
          </a:xfrm>
          <a:prstGeom prst="straightConnector1">
            <a:avLst/>
          </a:prstGeom>
          <a:ln>
            <a:tailEnd type="stealth" w="sm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947898" y="3009109"/>
            <a:ext cx="2704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/>
              <a:t>Password</a:t>
            </a:r>
            <a:r>
              <a:rPr lang="ko-KR" altLang="en-US" sz="900" dirty="0" smtClean="0"/>
              <a:t>를 입력합니다</a:t>
            </a:r>
            <a:r>
              <a:rPr lang="en-US" altLang="ko-KR" sz="900" dirty="0" smtClean="0"/>
              <a:t>. </a:t>
            </a:r>
            <a:r>
              <a:rPr lang="ko-KR" altLang="en-US" sz="900" dirty="0" smtClean="0"/>
              <a:t>최초 접속 시 </a:t>
            </a:r>
            <a:r>
              <a:rPr lang="en-US" altLang="ko-KR" sz="900" dirty="0" err="1" smtClean="0"/>
              <a:t>p+</a:t>
            </a:r>
            <a:r>
              <a:rPr lang="en-US" altLang="ko-KR" sz="900" i="1" dirty="0" err="1" smtClean="0">
                <a:solidFill>
                  <a:srgbClr val="FF0000"/>
                </a:solidFill>
              </a:rPr>
              <a:t>User</a:t>
            </a:r>
            <a:r>
              <a:rPr lang="en-US" altLang="ko-KR" sz="900" i="1" dirty="0" smtClean="0">
                <a:solidFill>
                  <a:srgbClr val="FF0000"/>
                </a:solidFill>
              </a:rPr>
              <a:t> </a:t>
            </a:r>
            <a:r>
              <a:rPr lang="en-US" altLang="ko-KR" sz="900" i="1" dirty="0" smtClean="0">
                <a:solidFill>
                  <a:srgbClr val="FF0000"/>
                </a:solidFill>
              </a:rPr>
              <a:t>ID</a:t>
            </a:r>
          </a:p>
          <a:p>
            <a:r>
              <a:rPr lang="ko-KR" altLang="en-US" sz="900" dirty="0" smtClean="0">
                <a:solidFill>
                  <a:srgbClr val="FF0000"/>
                </a:solidFill>
              </a:rPr>
              <a:t>업체코드가 </a:t>
            </a:r>
            <a:r>
              <a:rPr lang="en-US" altLang="ko-KR" sz="900" dirty="0" smtClean="0">
                <a:solidFill>
                  <a:srgbClr val="FF0000"/>
                </a:solidFill>
              </a:rPr>
              <a:t>11111</a:t>
            </a:r>
            <a:r>
              <a:rPr lang="ko-KR" altLang="en-US" sz="900" dirty="0" smtClean="0">
                <a:solidFill>
                  <a:srgbClr val="FF0000"/>
                </a:solidFill>
              </a:rPr>
              <a:t>이면 </a:t>
            </a:r>
            <a:r>
              <a:rPr lang="en-US" altLang="ko-KR" sz="900" dirty="0" smtClean="0">
                <a:solidFill>
                  <a:srgbClr val="FF0000"/>
                </a:solidFill>
              </a:rPr>
              <a:t>p11111</a:t>
            </a:r>
            <a:r>
              <a:rPr lang="ko-KR" altLang="en-US" sz="900" dirty="0" smtClean="0">
                <a:solidFill>
                  <a:srgbClr val="FF0000"/>
                </a:solidFill>
              </a:rPr>
              <a:t>이 아닌 </a:t>
            </a:r>
            <a:r>
              <a:rPr lang="en-US" altLang="ko-KR" sz="900" dirty="0" smtClean="0">
                <a:solidFill>
                  <a:srgbClr val="FF0000"/>
                </a:solidFill>
              </a:rPr>
              <a:t>p+11111</a:t>
            </a:r>
            <a:endParaRPr lang="ko-KR" altLang="en-US" sz="9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8876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2254" y="4150540"/>
            <a:ext cx="3392366" cy="25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22476" y="825679"/>
            <a:ext cx="603402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다음과 같은 창이 뜨면 접속이 완료되어 이제 </a:t>
            </a:r>
            <a:r>
              <a:rPr lang="en-US" altLang="ko-KR" sz="1100" dirty="0" err="1" smtClean="0"/>
              <a:t>UniERP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시스템을 접속하여 사용할 수 있습니다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6" name="TextBox 5"/>
          <p:cNvSpPr txBox="1"/>
          <p:nvPr/>
        </p:nvSpPr>
        <p:spPr>
          <a:xfrm>
            <a:off x="827584" y="1124744"/>
            <a:ext cx="470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A. </a:t>
            </a:r>
            <a:endParaRPr lang="ko-KR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130150"/>
            <a:ext cx="3454659" cy="2519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551" y="1129656"/>
            <a:ext cx="3221772" cy="25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755576" y="548680"/>
            <a:ext cx="20699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2. SSLVPN Client </a:t>
            </a:r>
            <a:r>
              <a:rPr lang="ko-KR" altLang="en-US" sz="1200" dirty="0" smtClean="0"/>
              <a:t>접속 하기</a:t>
            </a:r>
            <a:endParaRPr lang="ko-KR" altLang="en-US" sz="1200" dirty="0"/>
          </a:p>
        </p:txBody>
      </p:sp>
      <p:sp>
        <p:nvSpPr>
          <p:cNvPr id="14" name="직사각형 13"/>
          <p:cNvSpPr/>
          <p:nvPr/>
        </p:nvSpPr>
        <p:spPr>
          <a:xfrm>
            <a:off x="6516216" y="3332311"/>
            <a:ext cx="576064" cy="168697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5" name="직선 화살표 연결선 14"/>
          <p:cNvCxnSpPr>
            <a:stCxn id="19" idx="1"/>
            <a:endCxn id="24" idx="3"/>
          </p:cNvCxnSpPr>
          <p:nvPr/>
        </p:nvCxnSpPr>
        <p:spPr>
          <a:xfrm flipH="1" flipV="1">
            <a:off x="2555775" y="4270660"/>
            <a:ext cx="2399757" cy="6467"/>
          </a:xfrm>
          <a:prstGeom prst="straightConnector1">
            <a:avLst/>
          </a:prstGeom>
          <a:ln>
            <a:tailEnd type="stealth" w="sm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955532" y="4077072"/>
            <a:ext cx="36439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URL</a:t>
            </a:r>
            <a:r>
              <a:rPr lang="ko-KR" altLang="en-US" sz="1000" dirty="0" smtClean="0"/>
              <a:t>에 </a:t>
            </a:r>
            <a:r>
              <a:rPr lang="en-US" altLang="ko-KR" sz="1000" dirty="0">
                <a:hlinkClick r:id="rId5"/>
              </a:rPr>
              <a:t>http://</a:t>
            </a:r>
            <a:r>
              <a:rPr lang="en-US" altLang="ko-KR" sz="1000" dirty="0" smtClean="0">
                <a:hlinkClick r:id="rId5"/>
              </a:rPr>
              <a:t>173.0.9.3/ko376_dic/ko/unilogin.asp</a:t>
            </a:r>
            <a:r>
              <a:rPr lang="en-US" altLang="ko-KR" sz="1000" dirty="0" smtClean="0"/>
              <a:t> </a:t>
            </a:r>
            <a:r>
              <a:rPr lang="ko-KR" altLang="en-US" sz="1000" dirty="0" smtClean="0"/>
              <a:t>입력하여 </a:t>
            </a:r>
            <a:endParaRPr lang="en-US" altLang="ko-KR" sz="1000" dirty="0" smtClean="0"/>
          </a:p>
          <a:p>
            <a:r>
              <a:rPr lang="ko-KR" altLang="en-US" sz="1000" dirty="0" smtClean="0"/>
              <a:t>사용하면 됩니다</a:t>
            </a:r>
            <a:r>
              <a:rPr lang="en-US" altLang="ko-KR" sz="1000" dirty="0" smtClean="0"/>
              <a:t>.</a:t>
            </a:r>
            <a:endParaRPr lang="ko-KR" altLang="en-US" sz="1000" dirty="0"/>
          </a:p>
        </p:txBody>
      </p:sp>
      <p:sp>
        <p:nvSpPr>
          <p:cNvPr id="23" name="TextBox 22"/>
          <p:cNvSpPr txBox="1"/>
          <p:nvPr/>
        </p:nvSpPr>
        <p:spPr>
          <a:xfrm>
            <a:off x="777783" y="4077072"/>
            <a:ext cx="4523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B. </a:t>
            </a:r>
            <a:endParaRPr lang="ko-KR" altLang="en-US" dirty="0"/>
          </a:p>
        </p:txBody>
      </p:sp>
      <p:sp>
        <p:nvSpPr>
          <p:cNvPr id="24" name="직사각형 23"/>
          <p:cNvSpPr/>
          <p:nvPr/>
        </p:nvSpPr>
        <p:spPr>
          <a:xfrm>
            <a:off x="1502506" y="4228485"/>
            <a:ext cx="1053269" cy="84349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07899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753" y="1196752"/>
            <a:ext cx="3604565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6878" y="1222626"/>
            <a:ext cx="3359487" cy="2278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939" y="3933056"/>
            <a:ext cx="3715593" cy="25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22476" y="825679"/>
            <a:ext cx="308610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Remote User</a:t>
            </a:r>
            <a:r>
              <a:rPr lang="ko-KR" altLang="en-US" sz="1100" dirty="0" smtClean="0"/>
              <a:t>가 </a:t>
            </a:r>
            <a:r>
              <a:rPr lang="en-US" altLang="ko-KR" sz="1100" dirty="0" smtClean="0"/>
              <a:t>password</a:t>
            </a:r>
            <a:r>
              <a:rPr lang="ko-KR" altLang="en-US" sz="1100" dirty="0" smtClean="0"/>
              <a:t>를 변경하고 </a:t>
            </a:r>
            <a:r>
              <a:rPr lang="ko-KR" altLang="en-US" sz="1100" dirty="0" err="1" smtClean="0"/>
              <a:t>싶을때</a:t>
            </a:r>
            <a:endParaRPr lang="ko-KR" altLang="en-US" sz="1100" dirty="0"/>
          </a:p>
        </p:txBody>
      </p:sp>
      <p:sp>
        <p:nvSpPr>
          <p:cNvPr id="6" name="TextBox 5"/>
          <p:cNvSpPr txBox="1"/>
          <p:nvPr/>
        </p:nvSpPr>
        <p:spPr>
          <a:xfrm>
            <a:off x="827584" y="1124744"/>
            <a:ext cx="470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A. </a:t>
            </a:r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55576" y="548680"/>
            <a:ext cx="27271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3. SSLVPN Client password </a:t>
            </a:r>
            <a:r>
              <a:rPr lang="ko-KR" altLang="en-US" sz="1200" dirty="0" smtClean="0"/>
              <a:t>변경하기</a:t>
            </a:r>
            <a:endParaRPr lang="ko-KR" altLang="en-US" sz="1200" dirty="0"/>
          </a:p>
        </p:txBody>
      </p:sp>
      <p:sp>
        <p:nvSpPr>
          <p:cNvPr id="10" name="직사각형 9"/>
          <p:cNvSpPr/>
          <p:nvPr/>
        </p:nvSpPr>
        <p:spPr>
          <a:xfrm>
            <a:off x="7884368" y="1556792"/>
            <a:ext cx="216024" cy="168697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" name="직선 화살표 연결선 10"/>
          <p:cNvCxnSpPr>
            <a:stCxn id="12" idx="1"/>
            <a:endCxn id="14" idx="3"/>
          </p:cNvCxnSpPr>
          <p:nvPr/>
        </p:nvCxnSpPr>
        <p:spPr>
          <a:xfrm flipH="1">
            <a:off x="3419872" y="5193056"/>
            <a:ext cx="1679565" cy="140"/>
          </a:xfrm>
          <a:prstGeom prst="straightConnector1">
            <a:avLst/>
          </a:prstGeom>
          <a:ln>
            <a:tailEnd type="stealth" w="sm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099437" y="5069945"/>
            <a:ext cx="32143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/>
              <a:t>기존 </a:t>
            </a:r>
            <a:r>
              <a:rPr lang="en-US" altLang="ko-KR" sz="1000" dirty="0" smtClean="0"/>
              <a:t>Password </a:t>
            </a:r>
            <a:r>
              <a:rPr lang="ko-KR" altLang="en-US" sz="1000" dirty="0" smtClean="0"/>
              <a:t>와 새로 설정할 </a:t>
            </a:r>
            <a:r>
              <a:rPr lang="en-US" altLang="ko-KR" sz="1000" dirty="0" smtClean="0"/>
              <a:t>Password</a:t>
            </a:r>
            <a:r>
              <a:rPr lang="ko-KR" altLang="en-US" sz="1000" dirty="0" smtClean="0"/>
              <a:t>를 입력하고</a:t>
            </a:r>
            <a:endParaRPr lang="ko-KR" altLang="en-US" sz="1000" dirty="0"/>
          </a:p>
        </p:txBody>
      </p:sp>
      <p:sp>
        <p:nvSpPr>
          <p:cNvPr id="13" name="TextBox 12"/>
          <p:cNvSpPr txBox="1"/>
          <p:nvPr/>
        </p:nvSpPr>
        <p:spPr>
          <a:xfrm>
            <a:off x="777783" y="4077072"/>
            <a:ext cx="4523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B. </a:t>
            </a:r>
            <a:endParaRPr lang="ko-KR" altLang="en-US" dirty="0"/>
          </a:p>
        </p:txBody>
      </p:sp>
      <p:sp>
        <p:nvSpPr>
          <p:cNvPr id="14" name="직사각형 13"/>
          <p:cNvSpPr/>
          <p:nvPr/>
        </p:nvSpPr>
        <p:spPr>
          <a:xfrm>
            <a:off x="2195736" y="5013176"/>
            <a:ext cx="1224136" cy="360040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오른쪽 화살표 17"/>
          <p:cNvSpPr/>
          <p:nvPr/>
        </p:nvSpPr>
        <p:spPr>
          <a:xfrm>
            <a:off x="4882702" y="2353887"/>
            <a:ext cx="271301" cy="1629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1126000" y="3509526"/>
            <a:ext cx="379943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>
                <a:hlinkClick r:id="rId5"/>
              </a:rPr>
              <a:t>https://59.19.170.140</a:t>
            </a:r>
            <a:r>
              <a:rPr lang="ko-KR" altLang="en-US" sz="1000" dirty="0" smtClean="0"/>
              <a:t>으로 접속하여 자신의 </a:t>
            </a:r>
            <a:r>
              <a:rPr lang="en-US" altLang="ko-KR" sz="1000" dirty="0" smtClean="0"/>
              <a:t>ID</a:t>
            </a:r>
            <a:r>
              <a:rPr lang="ko-KR" altLang="en-US" sz="1000" dirty="0" smtClean="0"/>
              <a:t>와 </a:t>
            </a:r>
            <a:r>
              <a:rPr lang="en-US" altLang="ko-KR" sz="1000" dirty="0" smtClean="0"/>
              <a:t>password</a:t>
            </a:r>
            <a:r>
              <a:rPr lang="ko-KR" altLang="en-US" sz="1000" dirty="0" smtClean="0"/>
              <a:t>입력</a:t>
            </a:r>
            <a:endParaRPr lang="ko-KR" altLang="en-US" sz="1000" dirty="0"/>
          </a:p>
        </p:txBody>
      </p:sp>
      <p:sp>
        <p:nvSpPr>
          <p:cNvPr id="20" name="TextBox 19"/>
          <p:cNvSpPr txBox="1"/>
          <p:nvPr/>
        </p:nvSpPr>
        <p:spPr>
          <a:xfrm>
            <a:off x="6350946" y="3520180"/>
            <a:ext cx="11913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Option </a:t>
            </a:r>
            <a:r>
              <a:rPr lang="ko-KR" altLang="en-US" sz="1000" dirty="0" smtClean="0"/>
              <a:t>항목 클릭</a:t>
            </a:r>
            <a:endParaRPr lang="ko-KR" altLang="en-US" sz="1000" dirty="0"/>
          </a:p>
        </p:txBody>
      </p:sp>
      <p:cxnSp>
        <p:nvCxnSpPr>
          <p:cNvPr id="21" name="직선 화살표 연결선 20"/>
          <p:cNvCxnSpPr>
            <a:stCxn id="20" idx="0"/>
            <a:endCxn id="10" idx="2"/>
          </p:cNvCxnSpPr>
          <p:nvPr/>
        </p:nvCxnSpPr>
        <p:spPr>
          <a:xfrm flipV="1">
            <a:off x="6946622" y="1725489"/>
            <a:ext cx="1045758" cy="1794691"/>
          </a:xfrm>
          <a:prstGeom prst="straightConnector1">
            <a:avLst/>
          </a:prstGeom>
          <a:ln>
            <a:tailEnd type="stealth" w="sm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9" name="직사각형 28"/>
          <p:cNvSpPr/>
          <p:nvPr/>
        </p:nvSpPr>
        <p:spPr>
          <a:xfrm>
            <a:off x="2870665" y="5589240"/>
            <a:ext cx="333183" cy="90010"/>
          </a:xfrm>
          <a:prstGeom prst="rect">
            <a:avLst/>
          </a:prstGeom>
          <a:noFill/>
          <a:ln w="952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8" name="꺾인 연결선 27"/>
          <p:cNvCxnSpPr>
            <a:stCxn id="29" idx="2"/>
            <a:endCxn id="11264" idx="2"/>
          </p:cNvCxnSpPr>
          <p:nvPr/>
        </p:nvCxnSpPr>
        <p:spPr>
          <a:xfrm rot="5400000" flipH="1" flipV="1">
            <a:off x="5544347" y="2814909"/>
            <a:ext cx="357251" cy="5371432"/>
          </a:xfrm>
          <a:prstGeom prst="bentConnector3">
            <a:avLst>
              <a:gd name="adj1" fmla="val -24885"/>
            </a:avLst>
          </a:prstGeom>
          <a:ln w="12700">
            <a:solidFill>
              <a:srgbClr val="0000FF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64" name="직사각형 11263"/>
          <p:cNvSpPr/>
          <p:nvPr/>
        </p:nvSpPr>
        <p:spPr>
          <a:xfrm>
            <a:off x="8182505" y="5075778"/>
            <a:ext cx="45236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dirty="0"/>
              <a:t>Save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39860822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1120</TotalTime>
  <Words>359</Words>
  <Application>Microsoft Office PowerPoint</Application>
  <PresentationFormat>화면 슬라이드 쇼(4:3)</PresentationFormat>
  <Paragraphs>70</Paragraphs>
  <Slides>8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9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zeros</dc:creator>
  <cp:lastModifiedBy>DIC</cp:lastModifiedBy>
  <cp:revision>48</cp:revision>
  <dcterms:created xsi:type="dcterms:W3CDTF">2016-05-31T03:13:45Z</dcterms:created>
  <dcterms:modified xsi:type="dcterms:W3CDTF">2017-06-20T23:49:25Z</dcterms:modified>
</cp:coreProperties>
</file>